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9" r:id="rId13"/>
    <p:sldId id="270" r:id="rId14"/>
    <p:sldId id="276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9C66-BA2F-4FB8-8BFA-EEA4FE8105C9}" type="datetimeFigureOut">
              <a:rPr lang="en-PH" smtClean="0"/>
              <a:pPr/>
              <a:t>5/10/2014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D5FFF-7741-4FEE-AE3C-8E25F3013076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5FFF-7741-4FEE-AE3C-8E25F3013076}" type="slidenum">
              <a:rPr lang="en-PH" smtClean="0"/>
              <a:pPr/>
              <a:t>1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DBA-3D3D-4473-B56D-72DD79BD303E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640B-7219-47F6-AD79-BD1C9A65101D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EC8D-DA69-4330-B79E-C2C17A035752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46DD-348B-4D34-9715-25020A3C43B0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398D-5ABD-433B-9891-2BD92B5840DB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CD06-2B9C-4168-A07C-482F05881929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B1AE-39EE-4207-AF54-C18437E2FA97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BFA2-2B16-4B8C-9729-BDF2195CA2BE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96C9-ED92-4DAA-AA9D-6B5128AE32C8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D912-0766-42DF-8644-AE7123C69685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65CCBBB-59B5-4507-93AB-4D874341AE8B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B2723B-286F-4955-AD3D-FC0CC1C0F2EB}" type="datetime1">
              <a:rPr lang="en-PH" smtClean="0"/>
              <a:pPr/>
              <a:t>5/10/2014</a:t>
            </a:fld>
            <a:endParaRPr lang="en-P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PH" smtClean="0"/>
              <a:t>http://cavhost.com</a:t>
            </a:r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C43265-7802-441E-9402-0E5814EA0704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elopmentseed.org/blog/2009/jun/19/drush-more-beer-less-effort/" TargetMode="External"/><Relationship Id="rId7" Type="http://schemas.openxmlformats.org/officeDocument/2006/relationships/hyperlink" Target="http://drupal.org/node/670460" TargetMode="External"/><Relationship Id="rId2" Type="http://schemas.openxmlformats.org/officeDocument/2006/relationships/hyperlink" Target="http://drush.ws/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rupal.org/node/484720" TargetMode="External"/><Relationship Id="rId5" Type="http://schemas.openxmlformats.org/officeDocument/2006/relationships/hyperlink" Target="http://www.slideshare.net/SergeiStryukov/drush-why-should-it-be-used" TargetMode="External"/><Relationship Id="rId4" Type="http://schemas.openxmlformats.org/officeDocument/2006/relationships/hyperlink" Target="http://www.only10types.com/2011/03/drush-backup-and-migrate-command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dirty="0" err="1" smtClean="0"/>
              <a:t>Drush</a:t>
            </a:r>
            <a:r>
              <a:rPr lang="en-PH" dirty="0" smtClean="0"/>
              <a:t> importance for </a:t>
            </a:r>
            <a:r>
              <a:rPr lang="en-PH" dirty="0" err="1" smtClean="0"/>
              <a:t>drupalERS</a:t>
            </a:r>
            <a:r>
              <a:rPr lang="en-PH" dirty="0" smtClean="0"/>
              <a:t> 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/>
          </a:p>
        </p:txBody>
      </p:sp>
      <p:pic>
        <p:nvPicPr>
          <p:cNvPr id="5" name="Picture 4" descr="dru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219200"/>
            <a:ext cx="2626186" cy="2127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Why use drush?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/>
          <a:lstStyle/>
          <a:p>
            <a:r>
              <a:rPr lang="en-PH" dirty="0" smtClean="0"/>
              <a:t>Use drush to keep your site up to date</a:t>
            </a:r>
          </a:p>
          <a:p>
            <a:r>
              <a:rPr lang="en-PH" dirty="0" smtClean="0"/>
              <a:t>One installation to rule all your drupal site on your server</a:t>
            </a:r>
          </a:p>
          <a:p>
            <a:r>
              <a:rPr lang="en-PH" dirty="0" smtClean="0"/>
              <a:t>A must tool for system admin</a:t>
            </a:r>
          </a:p>
          <a:p>
            <a:r>
              <a:rPr lang="en-PH" dirty="0" smtClean="0"/>
              <a:t>Easy to remember commands</a:t>
            </a:r>
          </a:p>
          <a:p>
            <a:r>
              <a:rPr lang="en-PH" dirty="0" smtClean="0"/>
              <a:t>Easiest way of updating drupal website, it can update core and modules in one command</a:t>
            </a:r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dirty="0" smtClean="0"/>
              <a:t>Other possible uses of drush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/>
          <a:lstStyle/>
          <a:p>
            <a:r>
              <a:rPr lang="en-PH" dirty="0" smtClean="0"/>
              <a:t>Manage modules</a:t>
            </a:r>
          </a:p>
          <a:p>
            <a:r>
              <a:rPr lang="en-PH" dirty="0" smtClean="0"/>
              <a:t>Manage users</a:t>
            </a:r>
          </a:p>
          <a:p>
            <a:r>
              <a:rPr lang="en-PH" dirty="0" smtClean="0"/>
              <a:t>Execute Drupal commands</a:t>
            </a:r>
          </a:p>
          <a:p>
            <a:r>
              <a:rPr lang="en-PH" dirty="0" smtClean="0"/>
              <a:t>Manipulate and extract site variables</a:t>
            </a:r>
          </a:p>
          <a:p>
            <a:r>
              <a:rPr lang="en-PH" dirty="0" smtClean="0"/>
              <a:t>Executes MySQL queries using drupal configuration</a:t>
            </a:r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Let start using Drush!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Drush Command Structure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Command   Options   Arguments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In shell just type –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drush &lt;command&gt; [options]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Core Commands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>
            <a:normAutofit/>
          </a:bodyPr>
          <a:lstStyle/>
          <a:p>
            <a:r>
              <a:rPr lang="en-PH" dirty="0" smtClean="0"/>
              <a:t>cc - Clear the cache</a:t>
            </a:r>
          </a:p>
          <a:p>
            <a:r>
              <a:rPr lang="en-PH" dirty="0" err="1" smtClean="0"/>
              <a:t>cron</a:t>
            </a:r>
            <a:r>
              <a:rPr lang="en-PH" dirty="0" smtClean="0"/>
              <a:t> - Runs all registered </a:t>
            </a:r>
            <a:r>
              <a:rPr lang="en-PH" dirty="0" err="1" smtClean="0"/>
              <a:t>cron</a:t>
            </a:r>
            <a:r>
              <a:rPr lang="en-PH" dirty="0" smtClean="0"/>
              <a:t> hooks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dirty="0" smtClean="0"/>
              <a:t>Project Manager Commands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>
            <a:normAutofit/>
          </a:bodyPr>
          <a:lstStyle/>
          <a:p>
            <a:r>
              <a:rPr lang="en-PH" dirty="0" smtClean="0"/>
              <a:t>dl - Downloads a module or theme</a:t>
            </a:r>
          </a:p>
          <a:p>
            <a:r>
              <a:rPr lang="en-PH" dirty="0" smtClean="0"/>
              <a:t>en - Enable module or theme</a:t>
            </a:r>
          </a:p>
          <a:p>
            <a:r>
              <a:rPr lang="en-PH" dirty="0" smtClean="0"/>
              <a:t>dis - Disable module or theme</a:t>
            </a:r>
          </a:p>
          <a:p>
            <a:r>
              <a:rPr lang="en-PH" dirty="0" smtClean="0"/>
              <a:t>Pm-info show detail of a module or theme</a:t>
            </a:r>
          </a:p>
          <a:p>
            <a:r>
              <a:rPr lang="en-PH" dirty="0" smtClean="0"/>
              <a:t>Pm-list show a list of available extensions (modules and themes)</a:t>
            </a:r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User Commands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>
            <a:normAutofit lnSpcReduction="10000"/>
          </a:bodyPr>
          <a:lstStyle/>
          <a:p>
            <a:r>
              <a:rPr lang="en-PH" dirty="0" smtClean="0"/>
              <a:t>User-create (</a:t>
            </a:r>
            <a:r>
              <a:rPr lang="en-PH" dirty="0" err="1" smtClean="0"/>
              <a:t>ucrt</a:t>
            </a:r>
            <a:r>
              <a:rPr lang="en-PH" dirty="0" smtClean="0"/>
              <a:t>) - </a:t>
            </a:r>
            <a:r>
              <a:rPr lang="en-US" dirty="0" smtClean="0"/>
              <a:t>Create a user account with the </a:t>
            </a:r>
            <a:r>
              <a:rPr lang="en-US" dirty="0" err="1" smtClean="0"/>
              <a:t>speciﬁed</a:t>
            </a:r>
            <a:r>
              <a:rPr lang="en-US" dirty="0" smtClean="0"/>
              <a:t> name</a:t>
            </a:r>
            <a:endParaRPr lang="en-PH" dirty="0" smtClean="0"/>
          </a:p>
          <a:p>
            <a:r>
              <a:rPr lang="en-PH" dirty="0" smtClean="0"/>
              <a:t>User-information (</a:t>
            </a:r>
            <a:r>
              <a:rPr lang="en-PH" dirty="0" err="1" smtClean="0"/>
              <a:t>uinf</a:t>
            </a:r>
            <a:r>
              <a:rPr lang="en-PH" dirty="0" smtClean="0"/>
              <a:t>) - </a:t>
            </a:r>
            <a:r>
              <a:rPr lang="en-US" dirty="0" smtClean="0"/>
              <a:t>Print information about the </a:t>
            </a:r>
            <a:r>
              <a:rPr lang="en-US" dirty="0" err="1" smtClean="0"/>
              <a:t>speciﬁed</a:t>
            </a:r>
            <a:r>
              <a:rPr lang="en-US" dirty="0" smtClean="0"/>
              <a:t> user.</a:t>
            </a:r>
          </a:p>
          <a:p>
            <a:r>
              <a:rPr lang="en-US" dirty="0" smtClean="0"/>
              <a:t>user-block (</a:t>
            </a:r>
            <a:r>
              <a:rPr lang="en-US" dirty="0" err="1" smtClean="0"/>
              <a:t>ublk</a:t>
            </a:r>
            <a:r>
              <a:rPr lang="en-US" dirty="0" smtClean="0"/>
              <a:t>) Block the </a:t>
            </a:r>
            <a:r>
              <a:rPr lang="en-US" dirty="0" err="1" smtClean="0"/>
              <a:t>speciﬁed</a:t>
            </a:r>
            <a:r>
              <a:rPr lang="en-US" dirty="0" smtClean="0"/>
              <a:t> user.</a:t>
            </a:r>
          </a:p>
          <a:p>
            <a:r>
              <a:rPr lang="en-US" dirty="0" smtClean="0"/>
              <a:t>user-unblock (</a:t>
            </a:r>
            <a:r>
              <a:rPr lang="en-US" dirty="0" err="1" smtClean="0"/>
              <a:t>uublk</a:t>
            </a:r>
            <a:r>
              <a:rPr lang="en-US" dirty="0" smtClean="0"/>
              <a:t>) Unblock the </a:t>
            </a:r>
            <a:r>
              <a:rPr lang="en-US" dirty="0" err="1" smtClean="0"/>
              <a:t>speciﬁed</a:t>
            </a:r>
            <a:r>
              <a:rPr lang="en-US" dirty="0" smtClean="0"/>
              <a:t> user(s).</a:t>
            </a:r>
          </a:p>
          <a:p>
            <a:r>
              <a:rPr lang="en-US" dirty="0" smtClean="0"/>
              <a:t>user-cancel (</a:t>
            </a:r>
            <a:r>
              <a:rPr lang="en-US" dirty="0" err="1" smtClean="0"/>
              <a:t>ucan</a:t>
            </a:r>
            <a:r>
              <a:rPr lang="en-US" dirty="0" smtClean="0"/>
              <a:t>) Cancel a user account with the </a:t>
            </a:r>
            <a:r>
              <a:rPr lang="en-US" dirty="0" err="1" smtClean="0"/>
              <a:t>speciﬁed</a:t>
            </a:r>
            <a:r>
              <a:rPr lang="en-US" dirty="0" smtClean="0"/>
              <a:t> name.</a:t>
            </a: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err="1" smtClean="0"/>
              <a:t>Drush</a:t>
            </a:r>
            <a:r>
              <a:rPr lang="en-PH" dirty="0" smtClean="0"/>
              <a:t> SQL Commands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sql</a:t>
            </a:r>
            <a:r>
              <a:rPr lang="en-US" dirty="0" smtClean="0"/>
              <a:t>-dump Exports the </a:t>
            </a:r>
            <a:r>
              <a:rPr lang="en-US" dirty="0" err="1" smtClean="0"/>
              <a:t>Drupal</a:t>
            </a:r>
            <a:r>
              <a:rPr lang="en-US" dirty="0" smtClean="0"/>
              <a:t> DB as SQL using</a:t>
            </a:r>
          </a:p>
          <a:p>
            <a:r>
              <a:rPr lang="en-US" dirty="0" err="1" smtClean="0"/>
              <a:t>sql</a:t>
            </a:r>
            <a:r>
              <a:rPr lang="en-US" dirty="0" smtClean="0"/>
              <a:t>-drop Drop all tables in a given database.</a:t>
            </a:r>
          </a:p>
          <a:p>
            <a:r>
              <a:rPr lang="en-US" dirty="0" err="1" smtClean="0"/>
              <a:t>sql</a:t>
            </a:r>
            <a:r>
              <a:rPr lang="en-US" dirty="0" smtClean="0"/>
              <a:t>-query (</a:t>
            </a:r>
            <a:r>
              <a:rPr lang="en-US" dirty="0" err="1" smtClean="0"/>
              <a:t>sqlq</a:t>
            </a:r>
            <a:r>
              <a:rPr lang="en-US" dirty="0" smtClean="0"/>
              <a:t>) Execute a query against the site database.</a:t>
            </a: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PH" dirty="0" smtClean="0"/>
              <a:t>Let’s see it in action!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PH" sz="3200" dirty="0" smtClean="0"/>
              <a:t>Time for demonstration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787401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Resources and Useful Links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00600"/>
          </a:xfrm>
        </p:spPr>
        <p:txBody>
          <a:bodyPr>
            <a:normAutofit/>
          </a:bodyPr>
          <a:lstStyle/>
          <a:p>
            <a:r>
              <a:rPr lang="en-PH" dirty="0" smtClean="0">
                <a:hlinkClick r:id="rId2"/>
              </a:rPr>
              <a:t>http://drush.ws/resources</a:t>
            </a:r>
            <a:endParaRPr lang="en-PH" dirty="0" smtClean="0"/>
          </a:p>
          <a:p>
            <a:r>
              <a:rPr lang="en-PH" dirty="0" smtClean="0">
                <a:hlinkClick r:id="rId3"/>
              </a:rPr>
              <a:t>http://www.developmentseed.org/blog/2009/jun/19/drush-more-beer-less-effort/</a:t>
            </a:r>
            <a:endParaRPr lang="en-PH" dirty="0" smtClean="0"/>
          </a:p>
          <a:p>
            <a:r>
              <a:rPr lang="en-PH" dirty="0" smtClean="0">
                <a:hlinkClick r:id="rId4"/>
              </a:rPr>
              <a:t>http://www.only10types.com/2011/03/drush-backup-and-migrate-command.html</a:t>
            </a:r>
            <a:endParaRPr lang="en-PH" dirty="0" smtClean="0"/>
          </a:p>
          <a:p>
            <a:r>
              <a:rPr lang="en-PH" dirty="0" smtClean="0">
                <a:hlinkClick r:id="rId5"/>
              </a:rPr>
              <a:t>http://www.slideshare.net/SergeiStryukov/drush-why-should-it-be-used</a:t>
            </a:r>
            <a:endParaRPr lang="en-PH" dirty="0" smtClean="0"/>
          </a:p>
          <a:p>
            <a:r>
              <a:rPr lang="en-PH" dirty="0" smtClean="0">
                <a:hlinkClick r:id="rId6"/>
              </a:rPr>
              <a:t>http://drupal.org/node/484720</a:t>
            </a:r>
            <a:endParaRPr lang="en-PH" dirty="0" smtClean="0"/>
          </a:p>
          <a:p>
            <a:r>
              <a:rPr lang="en-PH" dirty="0" smtClean="0">
                <a:hlinkClick r:id="rId7"/>
              </a:rPr>
              <a:t>http://drupal.org/node/670460</a:t>
            </a:r>
            <a:r>
              <a:rPr lang="en-PH" dirty="0" smtClean="0"/>
              <a:t>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Many Thanks!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        THANK YOU ALL!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dirty="0" smtClean="0"/>
              <a:t>Who am I?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PH" dirty="0" err="1" smtClean="0"/>
              <a:t>Hazrat</a:t>
            </a:r>
            <a:r>
              <a:rPr lang="en-PH" dirty="0" smtClean="0"/>
              <a:t> Ali Khan Senior Software Engineer(</a:t>
            </a:r>
            <a:r>
              <a:rPr lang="en-PH" dirty="0" err="1" smtClean="0"/>
              <a:t>DatumSquare</a:t>
            </a:r>
            <a:r>
              <a:rPr lang="en-PH" dirty="0" smtClean="0"/>
              <a:t> IT Services)</a:t>
            </a:r>
          </a:p>
          <a:p>
            <a:r>
              <a:rPr lang="en-PH" dirty="0" smtClean="0"/>
              <a:t>Web Developer for 5 years but get hooked in drupal in the last 14 months</a:t>
            </a:r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pPr algn="ctr"/>
            <a:r>
              <a:rPr lang="en-PH" dirty="0" smtClean="0"/>
              <a:t>      Presenting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6858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PH" dirty="0" smtClean="0"/>
              <a:t>                  DRUSH FOR DRUPALERS</a:t>
            </a:r>
          </a:p>
        </p:txBody>
      </p:sp>
      <p:pic>
        <p:nvPicPr>
          <p:cNvPr id="5" name="Picture 4" descr="drupal-sh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8218772" cy="4928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dirty="0" smtClean="0"/>
              <a:t>What is included?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PH" sz="4000" dirty="0" smtClean="0"/>
              <a:t> </a:t>
            </a:r>
            <a:r>
              <a:rPr lang="en-PH" sz="4000" dirty="0" err="1" smtClean="0"/>
              <a:t>Drupal</a:t>
            </a:r>
            <a:r>
              <a:rPr lang="en-PH" sz="4000" dirty="0" smtClean="0"/>
              <a:t> Installation using </a:t>
            </a:r>
            <a:r>
              <a:rPr lang="en-PH" sz="4000" dirty="0" err="1" smtClean="0"/>
              <a:t>Drush</a:t>
            </a:r>
            <a:endParaRPr lang="en-PH" sz="4000" dirty="0" smtClean="0"/>
          </a:p>
          <a:p>
            <a:r>
              <a:rPr lang="en-PH" sz="4000" dirty="0" smtClean="0"/>
              <a:t> Core Commands</a:t>
            </a:r>
          </a:p>
          <a:p>
            <a:r>
              <a:rPr lang="en-PH" sz="4000" dirty="0" smtClean="0"/>
              <a:t> Project Managers Commands</a:t>
            </a:r>
          </a:p>
          <a:p>
            <a:r>
              <a:rPr lang="en-PH" sz="4000" dirty="0" smtClean="0"/>
              <a:t> User Commands</a:t>
            </a:r>
          </a:p>
          <a:p>
            <a:r>
              <a:rPr lang="en-PH" sz="4000" dirty="0" smtClean="0"/>
              <a:t> SQL Commands</a:t>
            </a:r>
          </a:p>
          <a:p>
            <a:r>
              <a:rPr lang="en-PH" sz="4000" dirty="0" smtClean="0"/>
              <a:t> Write Custom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dirty="0" smtClean="0"/>
              <a:t>What is Drush?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sz="4000" dirty="0" smtClean="0"/>
              <a:t>   Drush is a command line and scripting interface for Drupal, a veritable Swiss army knife designed to make life easier for those of us who spend </a:t>
            </a:r>
            <a:r>
              <a:rPr lang="en-PH" sz="4000" smtClean="0"/>
              <a:t>some time </a:t>
            </a: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   at the command prompt.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dirty="0" smtClean="0"/>
              <a:t>Drush is not a module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sz="4000" dirty="0" smtClean="0"/>
              <a:t>        Drush = Drupal + Shell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endParaRPr lang="en-PH" sz="4000" dirty="0" smtClean="0"/>
          </a:p>
        </p:txBody>
      </p:sp>
      <p:pic>
        <p:nvPicPr>
          <p:cNvPr id="5" name="Picture 4" descr="druplicon.small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667000"/>
            <a:ext cx="1676400" cy="19158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1" y="32766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 smtClean="0"/>
              <a:t>+</a:t>
            </a:r>
            <a:endParaRPr lang="en-PH" sz="6600" dirty="0"/>
          </a:p>
        </p:txBody>
      </p:sp>
      <p:pic>
        <p:nvPicPr>
          <p:cNvPr id="8" name="Picture 7" descr="she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895600"/>
            <a:ext cx="2057400" cy="1828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43601" y="33528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 smtClean="0"/>
              <a:t>=</a:t>
            </a:r>
            <a:endParaRPr lang="en-PH" sz="6600" dirty="0"/>
          </a:p>
        </p:txBody>
      </p:sp>
      <p:pic>
        <p:nvPicPr>
          <p:cNvPr id="10" name="Picture 9" descr="drush_logo-bla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743200"/>
            <a:ext cx="1847273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9200" y="5410200"/>
            <a:ext cx="698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b="1" dirty="0" smtClean="0"/>
              <a:t>DRUPAL       +           SHELL SCRIPTING          =               DRUSH</a:t>
            </a:r>
            <a:endParaRPr lang="en-P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066800"/>
            <a:ext cx="6172200" cy="548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pPr algn="ctr"/>
            <a:r>
              <a:rPr lang="en-PH" dirty="0" smtClean="0"/>
              <a:t>Drush is a tool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7150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PH" sz="4000" dirty="0" smtClean="0"/>
              <a:t>   Drush provides a way of executing commands and scripts on a Drupal installation through shell or command line interface on your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52400" y="1295400"/>
            <a:ext cx="6172200" cy="556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715000" cy="4373563"/>
          </a:xfrm>
        </p:spPr>
        <p:txBody>
          <a:bodyPr>
            <a:normAutofit/>
          </a:bodyPr>
          <a:lstStyle/>
          <a:p>
            <a:r>
              <a:rPr lang="en-PH" sz="3200" dirty="0" smtClean="0"/>
              <a:t>Programmers hate work that is tedious and repetitive, drush can automate repetitive tasks.</a:t>
            </a:r>
          </a:p>
          <a:p>
            <a:pPr>
              <a:buNone/>
            </a:pPr>
            <a:endParaRPr lang="en-PH" sz="3200" dirty="0" smtClean="0"/>
          </a:p>
          <a:p>
            <a:pPr>
              <a:buNone/>
            </a:pPr>
            <a:endParaRPr lang="en-PH" sz="40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219200"/>
          </a:xfrm>
        </p:spPr>
        <p:txBody>
          <a:bodyPr>
            <a:normAutofit fontScale="90000"/>
          </a:bodyPr>
          <a:lstStyle/>
          <a:p>
            <a:r>
              <a:rPr lang="en-PH" dirty="0" smtClean="0"/>
              <a:t>Why developers love Drush?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dirty="0" smtClean="0"/>
              <a:t>What Drush can do that GUI can’t?</a:t>
            </a:r>
            <a:endParaRPr lang="en-PH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2819400"/>
            <a:ext cx="4876800" cy="1600200"/>
          </a:xfrm>
        </p:spPr>
        <p:txBody>
          <a:bodyPr/>
          <a:lstStyle/>
          <a:p>
            <a:r>
              <a:rPr lang="en-PH" sz="3600" dirty="0" smtClean="0"/>
              <a:t>Save bunch of time! </a:t>
            </a:r>
          </a:p>
          <a:p>
            <a:pPr>
              <a:buNone/>
            </a:pPr>
            <a:endParaRPr lang="en-PH" dirty="0" smtClean="0"/>
          </a:p>
        </p:txBody>
      </p:sp>
      <p:pic>
        <p:nvPicPr>
          <p:cNvPr id="16" name="Picture 15" descr="296px-Wooden_hourglass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600200"/>
            <a:ext cx="2293112" cy="464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1181</TotalTime>
  <Words>470</Words>
  <Application>Microsoft Office PowerPoint</Application>
  <PresentationFormat>On-screen Show (4:3)</PresentationFormat>
  <Paragraphs>82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Drush importance for drupalERS </vt:lpstr>
      <vt:lpstr>Who am I?</vt:lpstr>
      <vt:lpstr>      Presenting</vt:lpstr>
      <vt:lpstr>What is included?</vt:lpstr>
      <vt:lpstr>What is Drush?</vt:lpstr>
      <vt:lpstr>Drush is not a module</vt:lpstr>
      <vt:lpstr>Drush is a tool</vt:lpstr>
      <vt:lpstr>Why developers love Drush?</vt:lpstr>
      <vt:lpstr>What Drush can do that GUI can’t?</vt:lpstr>
      <vt:lpstr>Why use drush?</vt:lpstr>
      <vt:lpstr>Other possible uses of drush</vt:lpstr>
      <vt:lpstr>Let start using Drush!</vt:lpstr>
      <vt:lpstr>Core Commands</vt:lpstr>
      <vt:lpstr>Project Manager Commands</vt:lpstr>
      <vt:lpstr>User Commands</vt:lpstr>
      <vt:lpstr>Drush SQL Commands</vt:lpstr>
      <vt:lpstr>Let’s see it in action!</vt:lpstr>
      <vt:lpstr>Resources and Useful Links</vt:lpstr>
      <vt:lpstr>Many 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Danreb</dc:creator>
  <cp:lastModifiedBy>HAZRAT</cp:lastModifiedBy>
  <cp:revision>142</cp:revision>
  <dcterms:created xsi:type="dcterms:W3CDTF">2012-02-24T05:15:18Z</dcterms:created>
  <dcterms:modified xsi:type="dcterms:W3CDTF">2014-05-10T07:39:28Z</dcterms:modified>
</cp:coreProperties>
</file>